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F4A7-4A7E-4A9D-97F2-AA3529BC7A3A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B8CB9A7-1CB3-4771-9644-C4388AB8D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E8DFE-6C92-451E-AFDE-7C08930C843F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C87E-66C0-4BCB-B0C0-479E26069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F3D8-B675-431E-83AC-DF920F5A728C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172DD-89FE-49E1-AFF3-BCE3D2048E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DC686-E525-4FAF-B243-C85B74B4CAAC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7741-9456-451D-B7D9-4EFB811E3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84EB-08BF-4E15-A558-1F86A022C8E7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F0CA-7364-4054-AC02-605CC9E72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E8E6-708C-47C7-8D9C-F725B0D66ECD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D4AE-4D1F-4AEF-AE0A-3C52BB88A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86FD-5A1E-4C2D-BF76-4E838D1AE4B2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CA4D-DADD-4ABB-B742-254E265706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E731-3D7F-490C-B998-0B24371D4525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8544-6129-4C24-8E65-478435965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E0D3-432D-4B81-89C7-2E4A895AF520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9DE22-08EB-4BAD-A1F9-085F4F75F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2B79-61FE-4306-A81D-B39C8F921587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643DB-76D6-487F-B633-E06237D92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1D6C9-C416-4692-B4B3-673A426ABEA3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64E3-1594-4AC6-9541-FFE5978EC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A706236-E6C3-49DF-946C-8FF00C6D03FC}" type="datetimeFigureOut">
              <a:rPr lang="en-US"/>
              <a:pPr>
                <a:defRPr/>
              </a:pPr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CBCE6C19-4767-450F-B164-92EE1F2AE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78" r:id="rId3"/>
    <p:sldLayoutId id="2147483777" r:id="rId4"/>
    <p:sldLayoutId id="2147483776" r:id="rId5"/>
    <p:sldLayoutId id="2147483775" r:id="rId6"/>
    <p:sldLayoutId id="2147483774" r:id="rId7"/>
    <p:sldLayoutId id="2147483781" r:id="rId8"/>
    <p:sldLayoutId id="2147483782" r:id="rId9"/>
    <p:sldLayoutId id="2147483773" r:id="rId10"/>
    <p:sldLayoutId id="21474837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795463"/>
            <a:ext cx="5722938" cy="1827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Pharmaceutical Calculations Made Easy</a:t>
            </a:r>
            <a:endParaRPr lang="en-US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r>
              <a:rPr lang="en-US" smtClean="0"/>
              <a:t>Deb Wagner, Pharm D</a:t>
            </a:r>
          </a:p>
          <a:p>
            <a:r>
              <a:rPr lang="en-US" smtClean="0"/>
              <a:t>Pharmacy EMS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14400" y="817563"/>
            <a:ext cx="7315200" cy="1201737"/>
          </a:xfrm>
        </p:spPr>
        <p:txBody>
          <a:bodyPr/>
          <a:lstStyle/>
          <a:p>
            <a:r>
              <a:rPr lang="en-US" sz="3600" smtClean="0"/>
              <a:t>Simplifying How To Calculate a Medication Volume from a Concentration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447800" y="2286000"/>
            <a:ext cx="6196013" cy="3603625"/>
          </a:xfrm>
        </p:spPr>
        <p:txBody>
          <a:bodyPr/>
          <a:lstStyle/>
          <a:p>
            <a:r>
              <a:rPr lang="en-US" smtClean="0"/>
              <a:t>Rather than trying to do the math based on the concentration of the drug i.e. mg/ml or mcg/ml</a:t>
            </a:r>
          </a:p>
          <a:p>
            <a:r>
              <a:rPr lang="en-US" smtClean="0"/>
              <a:t>Think in terms of a factor of what multiplier times the concentration will equal a factor of 1 or a multiple thereof i.e. 10, 100 etc.</a:t>
            </a:r>
          </a:p>
          <a:p>
            <a:r>
              <a:rPr lang="en-US" smtClean="0"/>
              <a:t>This manner will quickly allow you to either calculate a dose or double check your math</a:t>
            </a:r>
          </a:p>
          <a:p>
            <a:r>
              <a:rPr lang="en-US" smtClean="0"/>
              <a:t>Let’s have some examples of how this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Fentanyl 50mcg/ml</a:t>
            </a:r>
          </a:p>
        </p:txBody>
      </p:sp>
      <p:pic>
        <p:nvPicPr>
          <p:cNvPr id="15362" name="Picture 2" descr="F:\DCIM\101MSDCF\DSC057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2119313"/>
            <a:ext cx="4805363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Traditional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2mcg/kg for 80kg patient =160mcg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Then you would divide the dose (160mcg) by the concentration 50mcg/ml to get the volume to administer = 3.2ml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Debbie’s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2mcg/kg for 80kg patient =160mcg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Take the 50mcg/ml concentration and multiply  by 2 to get a factor of 100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Multiply the dose 160mcg x 2 =320mcg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Adjust the decimal point accordingly or divide by 100 and you 3.2, the number of ml’s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Ondansetron 2mg/ml</a:t>
            </a:r>
          </a:p>
        </p:txBody>
      </p:sp>
      <p:pic>
        <p:nvPicPr>
          <p:cNvPr id="17410" name="Picture 2" descr="F:\DCIM\101MSDCF\DSC057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2119313"/>
            <a:ext cx="4805363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Ondansetron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Traditional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0.1mg/kg for a 27kg patient = 2.7mg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Then you would divide the dose 2.7mg by the concentration 2mg/ml for a volume =1.35ml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Debbie’s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0.1mg/kg for a 27kg patient =2.7mg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Concentration is 2mg/ml so to get a factor of 10 you multiply by 5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Take the dose 2.7mg x 5 = 13.5ml and adjust the decimal place accordingly or divide by a factor of 10 to get the volume 1.35ml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Naloxone 0.4mg/ml</a:t>
            </a:r>
          </a:p>
        </p:txBody>
      </p:sp>
      <p:pic>
        <p:nvPicPr>
          <p:cNvPr id="19458" name="Picture 2" descr="F:\DCIM\101MSDCF\DSC057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0" y="2119313"/>
            <a:ext cx="4805363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Naloxone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Traditional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0.1mg/kg for 17kg patient = 1.7mg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Concentration is 0.4mg/ml so you would divide 1.7 by 0.4 = 4.25ml</a:t>
            </a:r>
          </a:p>
          <a:p>
            <a:pPr marL="274320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Debbie’s math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Dose is 0.1mg/kg for 17kg patient =1.7ml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Concentration is 0.4mg/ml so 2.5 times 0.4 = 1</a:t>
            </a:r>
          </a:p>
          <a:p>
            <a:pPr marL="640080" lvl="1" indent="-274320" fontAlgn="auto">
              <a:spcAft>
                <a:spcPts val="0"/>
              </a:spcAft>
              <a:buFont typeface="Brush Script MT" pitchFamily="66" charset="0"/>
              <a:buChar char="O"/>
              <a:defRPr/>
            </a:pPr>
            <a:r>
              <a:rPr lang="en-US" dirty="0" smtClean="0"/>
              <a:t>Take the dose 1.7 x 2.5 = 4.25 (volume is correct as the ratio used was one)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This Works Every Time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Simply put it’s sometimes easier to multiply than divide numbers in your head</a:t>
            </a:r>
          </a:p>
          <a:p>
            <a:r>
              <a:rPr lang="en-US" smtClean="0"/>
              <a:t>It’s easy to visualize 1, 10, or 100</a:t>
            </a:r>
          </a:p>
          <a:p>
            <a:r>
              <a:rPr lang="en-US" smtClean="0"/>
              <a:t>It’s quick </a:t>
            </a:r>
          </a:p>
          <a:p>
            <a:r>
              <a:rPr lang="en-US" smtClean="0"/>
              <a:t>Key is to always work with a concentration of (x) number of mcg’s or mg’s per 1ml</a:t>
            </a:r>
          </a:p>
          <a:p>
            <a:r>
              <a:rPr lang="en-US" smtClean="0"/>
              <a:t>Once you have that it’s easy</a:t>
            </a:r>
          </a:p>
          <a:p>
            <a:r>
              <a:rPr lang="en-US" smtClean="0"/>
              <a:t>Now try it yourself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</TotalTime>
  <Words>353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Franklin Gothic Book</vt:lpstr>
      <vt:lpstr>Arial</vt:lpstr>
      <vt:lpstr>Constantia</vt:lpstr>
      <vt:lpstr>Brush Script MT</vt:lpstr>
      <vt:lpstr>Calibri</vt:lpstr>
      <vt:lpstr>Rage Italic</vt:lpstr>
      <vt:lpstr>Pushpin</vt:lpstr>
      <vt:lpstr>Pushpin</vt:lpstr>
      <vt:lpstr>Pushpin</vt:lpstr>
      <vt:lpstr>Pushpin</vt:lpstr>
      <vt:lpstr>Pharmaceutical Calculations Made Easy</vt:lpstr>
      <vt:lpstr>Simplifying How To Calculate a Medication Volume from a Concentration</vt:lpstr>
      <vt:lpstr>Fentanyl 50mcg/ml</vt:lpstr>
      <vt:lpstr>Fentanyl</vt:lpstr>
      <vt:lpstr>Ondansetron 2mg/ml</vt:lpstr>
      <vt:lpstr>Ondansetron</vt:lpstr>
      <vt:lpstr>Naloxone 0.4mg/ml</vt:lpstr>
      <vt:lpstr>Naloxone</vt:lpstr>
      <vt:lpstr>Why This Works Every Time</vt:lpstr>
    </vt:vector>
  </TitlesOfParts>
  <Company>University of Michigan Hospital and Health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Calculations Made Easy</dc:title>
  <dc:creator>Wagner, Deborah</dc:creator>
  <cp:lastModifiedBy>Lisa Martin</cp:lastModifiedBy>
  <cp:revision>7</cp:revision>
  <dcterms:created xsi:type="dcterms:W3CDTF">2014-04-08T18:11:51Z</dcterms:created>
  <dcterms:modified xsi:type="dcterms:W3CDTF">2014-10-07T18:09:14Z</dcterms:modified>
</cp:coreProperties>
</file>