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1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84" autoAdjust="0"/>
    <p:restoredTop sz="94694"/>
  </p:normalViewPr>
  <p:slideViewPr>
    <p:cSldViewPr snapToGrid="0">
      <p:cViewPr varScale="1">
        <p:scale>
          <a:sx n="107" d="100"/>
          <a:sy n="107" d="100"/>
        </p:scale>
        <p:origin x="1320" y="4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5FC5BA-7D5D-7FA8-9D30-96BE3A66235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CC679B9-3363-E9F5-E9CA-91B74936D01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F24E79-D9DA-7998-A150-28BA5BE902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B7829-091F-4C30-99CD-7C4C78D71BEB}" type="datetimeFigureOut">
              <a:rPr lang="en-US" smtClean="0"/>
              <a:t>2/8/25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46CF29-9C43-635F-475B-A920C0BF7F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8F3056-926B-E876-8C85-8C99EADACA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C391F-6498-4F33-BF0C-ADAEB4104B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84221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269680-106D-22CE-D119-4BCDCB7C29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347BCD2-E4D5-0429-3FE5-9E47882437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326575-DBBC-A265-AF1D-574C423795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B7829-091F-4C30-99CD-7C4C78D71BEB}" type="datetimeFigureOut">
              <a:rPr lang="en-US" smtClean="0"/>
              <a:t>2/8/25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584F9E-2564-1A9E-69B4-8899C841B3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8540B7-CC1F-9366-8DF8-57628BBC1A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C391F-6498-4F33-BF0C-ADAEB4104B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06737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23EE673-A653-B159-4E07-08ED4534353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7969D3A-7475-9E3B-FCF8-B3587FE419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6EA356-199C-58F3-4A7D-CF779C0D89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B7829-091F-4C30-99CD-7C4C78D71BEB}" type="datetimeFigureOut">
              <a:rPr lang="en-US" smtClean="0"/>
              <a:t>2/8/25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1D3D97-54A8-2482-C993-A91AF59FDB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C9806E-DD5C-7751-E8DF-E6BCD5A83F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C391F-6498-4F33-BF0C-ADAEB4104B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9236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6BA442-CA54-EBD8-E463-D26C043D07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DAACED-E243-D26F-0F5E-3F8CD35FC1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0B5316-AFBB-84B7-F832-F55BFA86CB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B7829-091F-4C30-99CD-7C4C78D71BEB}" type="datetimeFigureOut">
              <a:rPr lang="en-US" smtClean="0"/>
              <a:t>2/8/25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AEB358-5008-DA90-5079-D89A8E5E59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66A5F9-89A0-325B-71D7-3B90B8A8B9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C391F-6498-4F33-BF0C-ADAEB4104B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78520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B7C5C-C5C4-C5B9-4DE6-7B1BB35DC1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4B71AC4-CCBE-77AC-4D86-F77B64DCC4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BE79E8-F45D-4268-E7C9-9EA2AEA025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B7829-091F-4C30-99CD-7C4C78D71BEB}" type="datetimeFigureOut">
              <a:rPr lang="en-US" smtClean="0"/>
              <a:t>2/8/25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DC35E2-0C3F-DB59-E29D-DD78AFF19F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E4A5BB-28F7-915D-59B6-5081FC050D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C391F-6498-4F33-BF0C-ADAEB4104B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3992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5DAC20-90DC-0104-2D52-7FCB7E5E89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50414E-E225-885A-66F6-C13AB32A6C7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A6AA686-8811-3D36-812B-825E756D53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B3F3DDC-942D-8F85-73FB-8D21080478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B7829-091F-4C30-99CD-7C4C78D71BEB}" type="datetimeFigureOut">
              <a:rPr lang="en-US" smtClean="0"/>
              <a:t>2/8/25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BD876C5-50BA-B372-2425-A7738921D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DA35B5B-4A6A-73A6-6DAF-6F0E953D94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C391F-6498-4F33-BF0C-ADAEB4104B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613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B27ACE-6638-A47D-0863-B111CBEFD1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5C75C9-8E27-154B-2DA0-C8E0753169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512BE05-864A-3717-055D-B74CBFAFC8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858F78B-5CA0-BE05-2D44-2B086E96236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AD754CC-488E-AB4E-5E37-3F692CF3461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BEE338F-5D5B-C727-7599-3B5C570FD2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B7829-091F-4C30-99CD-7C4C78D71BEB}" type="datetimeFigureOut">
              <a:rPr lang="en-US" smtClean="0"/>
              <a:t>2/8/25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92F36E5-E730-F3BE-7CC7-B128E47549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B6D578D-C023-F6B0-803A-012D1DFCD2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C391F-6498-4F33-BF0C-ADAEB4104B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92627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DD4060-1E78-4B41-D71A-0254F53DAA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C61F5EC-5846-FF59-BCC5-0BD8114045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B7829-091F-4C30-99CD-7C4C78D71BEB}" type="datetimeFigureOut">
              <a:rPr lang="en-US" smtClean="0"/>
              <a:t>2/8/25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EA049ED-7C5B-3148-E1DD-442DD8C9EA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58767AC-7CB1-4029-7A44-66999DCA2A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C391F-6498-4F33-BF0C-ADAEB4104B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32068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BEDC5AD-1533-D1BE-FF9F-2C00B747D2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B7829-091F-4C30-99CD-7C4C78D71BEB}" type="datetimeFigureOut">
              <a:rPr lang="en-US" smtClean="0"/>
              <a:t>2/8/25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9767388-0EC3-328D-5722-77F0918763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807E4F8-F575-F092-6A5E-7B1D5184E5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C391F-6498-4F33-BF0C-ADAEB4104B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1571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04A203-AE75-A8FE-C72C-99720DD3EB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AB4FEB-D840-CD0F-6467-E4BA436FD1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FF54E14-9CBE-BC7A-E21C-B380B79D46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A17D72B-81D4-4E95-F94C-FE8C4BDA1E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B7829-091F-4C30-99CD-7C4C78D71BEB}" type="datetimeFigureOut">
              <a:rPr lang="en-US" smtClean="0"/>
              <a:t>2/8/25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2F5F1D0-8559-7EF2-3FD6-404AEA9454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557CFE6-5200-8C89-8DC4-B7E1083C6C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C391F-6498-4F33-BF0C-ADAEB4104B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66832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B860FC-B5C4-3E10-6027-7C0B65EB04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F790AE8-EF32-4A62-6BE9-28D210CA5C4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3091116-2993-E080-B714-65DA8F12DF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B67DFEA-3D11-2BD2-B718-392E9D0ECA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B7829-091F-4C30-99CD-7C4C78D71BEB}" type="datetimeFigureOut">
              <a:rPr lang="en-US" smtClean="0"/>
              <a:t>2/8/25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8F1A4F7-7E19-3314-A8AF-6265168E8A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6BCE0FC-0EAA-23B1-13E5-75AF440C38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C391F-6498-4F33-BF0C-ADAEB4104B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6481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A605231-22E8-78DE-48B5-258AB19E1F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FE5405D-9AAE-C82E-ED13-B25A7121D9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EC047A-5A7D-5160-0489-2BF5628708B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C4B7829-091F-4C30-99CD-7C4C78D71BEB}" type="datetimeFigureOut">
              <a:rPr lang="en-US" smtClean="0"/>
              <a:t>2/8/25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912724-BE12-AE56-BCC7-B982393A8BB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27C927-0BE0-E085-38BA-64AC7602127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94C391F-6498-4F33-BF0C-ADAEB4104B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7257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6806FE-CC76-D13E-1571-9C06E4B099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2104" y="164593"/>
            <a:ext cx="10515600" cy="896747"/>
          </a:xfrm>
        </p:spPr>
        <p:txBody>
          <a:bodyPr>
            <a:normAutofit/>
          </a:bodyPr>
          <a:lstStyle/>
          <a:p>
            <a:r>
              <a:rPr lang="en-US" sz="4000" dirty="0"/>
              <a:t>Cardiac Arrest Radio Scripting for BLS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770DA1-D9C1-2BCF-1891-C8A10D3B01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1480" y="894017"/>
            <a:ext cx="11356848" cy="5550407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pPr algn="l"/>
            <a:r>
              <a:rPr lang="en-US" sz="2400" dirty="0">
                <a:solidFill>
                  <a:srgbClr val="000000"/>
                </a:solidFill>
                <a:latin typeface="Times New Roman"/>
                <a:cs typeface="Times New Roman"/>
              </a:rPr>
              <a:t>“[</a:t>
            </a:r>
            <a:r>
              <a:rPr lang="en-US" sz="2000" dirty="0">
                <a:solidFill>
                  <a:srgbClr val="000000"/>
                </a:solidFill>
                <a:latin typeface="Times New Roman"/>
                <a:cs typeface="Times New Roman"/>
              </a:rPr>
              <a:t>XX</a:t>
            </a:r>
            <a:r>
              <a:rPr lang="en-US" sz="2400" dirty="0">
                <a:solidFill>
                  <a:srgbClr val="000000"/>
                </a:solidFill>
                <a:latin typeface="Times New Roman"/>
                <a:cs typeface="Times New Roman"/>
              </a:rPr>
              <a:t>]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Times New Roman"/>
                <a:cs typeface="Times New Roman"/>
              </a:rPr>
              <a:t> Hospital, this is BRAVO </a:t>
            </a:r>
            <a:r>
              <a:rPr lang="en-US" sz="2400" dirty="0">
                <a:solidFill>
                  <a:srgbClr val="000000"/>
                </a:solidFill>
                <a:latin typeface="Times New Roman"/>
                <a:cs typeface="Times New Roman"/>
              </a:rPr>
              <a:t>xxxx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Times New Roman"/>
                <a:cs typeface="Times New Roman"/>
              </a:rPr>
              <a:t>, on scene with a [</a:t>
            </a:r>
            <a:r>
              <a:rPr lang="en-US" sz="2400" dirty="0">
                <a:solidFill>
                  <a:srgbClr val="000000"/>
                </a:solidFill>
                <a:latin typeface="Times New Roman"/>
                <a:cs typeface="Times New Roman"/>
              </a:rPr>
              <a:t>xx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Times New Roman"/>
                <a:cs typeface="Times New Roman"/>
              </a:rPr>
              <a:t>]-year-old [sex] patient in cardiac arrest.”</a:t>
            </a:r>
          </a:p>
          <a:p>
            <a:pPr algn="l"/>
            <a:r>
              <a:rPr lang="en-US" sz="2400" b="0" i="0" dirty="0">
                <a:solidFill>
                  <a:srgbClr val="000000"/>
                </a:solidFill>
                <a:effectLst/>
                <a:latin typeface="Times New Roman"/>
                <a:cs typeface="Times New Roman"/>
              </a:rPr>
              <a:t>[Insert relevant details: when patient was last seen, what occurred prior to the arrest, estimated downtime, significant medical history, whether bystander CPR performed/AED used, etc.]</a:t>
            </a:r>
          </a:p>
          <a:p>
            <a:pPr algn="l"/>
            <a:r>
              <a:rPr lang="en-US" sz="2400" b="0" i="0" dirty="0">
                <a:solidFill>
                  <a:srgbClr val="000000"/>
                </a:solidFill>
                <a:effectLst/>
                <a:latin typeface="Times New Roman"/>
                <a:cs typeface="Times New Roman"/>
              </a:rPr>
              <a:t>“On arrival, patient was found pulseless and apneic.”</a:t>
            </a:r>
          </a:p>
          <a:p>
            <a:pPr algn="l"/>
            <a:r>
              <a:rPr lang="en-US" sz="2400" b="0" i="0" dirty="0">
                <a:solidFill>
                  <a:srgbClr val="000000"/>
                </a:solidFill>
                <a:effectLst/>
                <a:latin typeface="Times New Roman"/>
                <a:cs typeface="Times New Roman"/>
              </a:rPr>
              <a:t>“CPR was [continued/initiated], and airway established with [</a:t>
            </a:r>
            <a:r>
              <a:rPr lang="en-US" sz="2400" dirty="0">
                <a:solidFill>
                  <a:srgbClr val="000000"/>
                </a:solidFill>
                <a:latin typeface="Times New Roman"/>
                <a:cs typeface="Times New Roman"/>
              </a:rPr>
              <a:t>xx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Times New Roman"/>
                <a:cs typeface="Times New Roman"/>
              </a:rPr>
              <a:t>]”</a:t>
            </a:r>
          </a:p>
          <a:p>
            <a:pPr algn="l"/>
            <a:r>
              <a:rPr lang="en-US" sz="2400" b="0" i="0" dirty="0">
                <a:solidFill>
                  <a:srgbClr val="000000"/>
                </a:solidFill>
                <a:effectLst/>
                <a:latin typeface="Times New Roman"/>
                <a:cs typeface="Times New Roman"/>
              </a:rPr>
              <a:t>“No shocks have been delivered.”</a:t>
            </a:r>
          </a:p>
          <a:p>
            <a:pPr algn="l"/>
            <a:r>
              <a:rPr lang="en-US" sz="2400" b="0" i="0" dirty="0">
                <a:solidFill>
                  <a:srgbClr val="000000"/>
                </a:solidFill>
                <a:effectLst/>
                <a:latin typeface="Times New Roman"/>
                <a:cs typeface="Times New Roman"/>
              </a:rPr>
              <a:t>“We have performed 20 minutes of continuous CPR with an adequate airway and have not obtained ROSC”</a:t>
            </a:r>
          </a:p>
          <a:p>
            <a:pPr algn="l"/>
            <a:r>
              <a:rPr lang="en-US" sz="2400" dirty="0">
                <a:solidFill>
                  <a:srgbClr val="000000"/>
                </a:solidFill>
                <a:latin typeface="Times New Roman"/>
                <a:cs typeface="Times New Roman"/>
              </a:rPr>
              <a:t>“Blood glucose is [xxx].”</a:t>
            </a:r>
            <a:endParaRPr lang="en-US" sz="2400" b="0" i="0" dirty="0">
              <a:solidFill>
                <a:srgbClr val="000000"/>
              </a:solidFill>
              <a:effectLst/>
              <a:latin typeface="Times New Roman"/>
              <a:cs typeface="Times New Roman"/>
            </a:endParaRPr>
          </a:p>
          <a:p>
            <a:r>
              <a:rPr lang="en-US" sz="2400" b="0" i="0" dirty="0">
                <a:solidFill>
                  <a:srgbClr val="000000"/>
                </a:solidFill>
                <a:effectLst/>
                <a:latin typeface="Times New Roman"/>
                <a:cs typeface="Times New Roman"/>
              </a:rPr>
              <a:t>“End tidal capnography reading is [</a:t>
            </a:r>
            <a:r>
              <a:rPr lang="en-US" sz="2400" dirty="0">
                <a:solidFill>
                  <a:srgbClr val="000000"/>
                </a:solidFill>
                <a:latin typeface="Times New Roman"/>
                <a:cs typeface="Times New Roman"/>
              </a:rPr>
              <a:t>xx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Times New Roman"/>
                <a:cs typeface="Times New Roman"/>
              </a:rPr>
              <a:t>].” (if applicable</a:t>
            </a:r>
            <a:r>
              <a:rPr lang="en-US" sz="2400" dirty="0">
                <a:solidFill>
                  <a:srgbClr val="000000"/>
                </a:solidFill>
                <a:latin typeface="Times New Roman"/>
                <a:cs typeface="Times New Roman"/>
              </a:rPr>
              <a:t>) Indicate whether mechanical CPR is being used/available.</a:t>
            </a:r>
            <a:endParaRPr lang="en-US" sz="2400" b="0" i="0" dirty="0">
              <a:solidFill>
                <a:srgbClr val="000000"/>
              </a:solidFill>
              <a:effectLst/>
              <a:latin typeface="Times New Roman"/>
              <a:cs typeface="Times New Roman"/>
            </a:endParaRPr>
          </a:p>
          <a:p>
            <a:pPr algn="l"/>
            <a:r>
              <a:rPr lang="en-US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“At this time, ALS intercept is [xx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]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minutes away.  Requesting further direction.”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24891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01B4EA-6C8F-88C8-F080-6DBFA87B19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4911"/>
            <a:ext cx="10515600" cy="676338"/>
          </a:xfrm>
        </p:spPr>
        <p:txBody>
          <a:bodyPr>
            <a:normAutofit fontScale="90000"/>
          </a:bodyPr>
          <a:lstStyle/>
          <a:p>
            <a:r>
              <a:rPr lang="en-US" dirty="0"/>
              <a:t>Cardiac Arrest Radio Scripting for 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220103-9B0C-6B73-F374-9BE926178F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8432" y="859218"/>
            <a:ext cx="11375136" cy="5833871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/>
            <a:r>
              <a:rPr lang="en-US" dirty="0">
                <a:solidFill>
                  <a:srgbClr val="000000"/>
                </a:solidFill>
                <a:latin typeface="Times New Roman"/>
                <a:cs typeface="Times New Roman"/>
              </a:rPr>
              <a:t>“</a:t>
            </a:r>
            <a:r>
              <a:rPr lang="en-US" sz="2400" dirty="0">
                <a:solidFill>
                  <a:srgbClr val="000000"/>
                </a:solidFill>
                <a:latin typeface="Times New Roman"/>
                <a:cs typeface="Times New Roman"/>
              </a:rPr>
              <a:t>[</a:t>
            </a:r>
            <a:r>
              <a:rPr lang="en-US" sz="2000" dirty="0">
                <a:solidFill>
                  <a:srgbClr val="000000"/>
                </a:solidFill>
                <a:latin typeface="Times New Roman"/>
                <a:cs typeface="Times New Roman"/>
              </a:rPr>
              <a:t>XX</a:t>
            </a:r>
            <a:r>
              <a:rPr lang="en-US" sz="2400" dirty="0">
                <a:solidFill>
                  <a:srgbClr val="000000"/>
                </a:solidFill>
                <a:latin typeface="Times New Roman"/>
                <a:cs typeface="Times New Roman"/>
              </a:rPr>
              <a:t>]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Times New Roman"/>
                <a:cs typeface="Times New Roman"/>
              </a:rPr>
              <a:t> Hospital, this is Alpha 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Times New Roman"/>
                <a:cs typeface="Times New Roman"/>
              </a:rPr>
              <a:t>XXXX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Times New Roman"/>
                <a:cs typeface="Times New Roman"/>
              </a:rPr>
              <a:t>, on scene with a [xx]-year-old [sex] patient in cardiac arrest.</a:t>
            </a:r>
            <a:r>
              <a:rPr lang="en-US" sz="2400" dirty="0">
                <a:solidFill>
                  <a:srgbClr val="000000"/>
                </a:solidFill>
                <a:latin typeface="Times New Roman"/>
                <a:cs typeface="Times New Roman"/>
              </a:rPr>
              <a:t>”</a:t>
            </a:r>
            <a:endParaRPr lang="en-US" sz="2400" b="0" i="0" dirty="0">
              <a:solidFill>
                <a:srgbClr val="000000"/>
              </a:solidFill>
              <a:effectLst/>
              <a:latin typeface="Times New Roman"/>
              <a:cs typeface="Times New Roman"/>
            </a:endParaRPr>
          </a:p>
          <a:p>
            <a:pPr algn="l"/>
            <a:r>
              <a:rPr lang="en-US" sz="2400" b="0" i="0" dirty="0">
                <a:solidFill>
                  <a:srgbClr val="000000"/>
                </a:solidFill>
                <a:effectLst/>
                <a:latin typeface="Times New Roman"/>
                <a:cs typeface="Times New Roman"/>
              </a:rPr>
              <a:t>[Insert relevant details: when patient last seen, what occurred prior to the arrest, estimated downtime, significant medical history, whether bystander CPR/AED performed, etc.]</a:t>
            </a:r>
          </a:p>
          <a:p>
            <a:pPr algn="l"/>
            <a:r>
              <a:rPr lang="en-US" sz="2400" b="0" i="0" dirty="0">
                <a:solidFill>
                  <a:srgbClr val="000000"/>
                </a:solidFill>
                <a:effectLst/>
                <a:latin typeface="Times New Roman"/>
                <a:cs typeface="Times New Roman"/>
              </a:rPr>
              <a:t>“On arrival, patient was [insert clinical condition and cardiac rhythm].”</a:t>
            </a:r>
          </a:p>
          <a:p>
            <a:pPr algn="l"/>
            <a:r>
              <a:rPr lang="en-US" sz="2400" b="0" i="0" dirty="0">
                <a:solidFill>
                  <a:srgbClr val="000000"/>
                </a:solidFill>
                <a:effectLst/>
                <a:latin typeface="Times New Roman"/>
                <a:cs typeface="Times New Roman"/>
              </a:rPr>
              <a:t>“CPR was [initiated/continued], and airway established with [xx], and access established via [IV/IO]”</a:t>
            </a:r>
          </a:p>
          <a:p>
            <a:r>
              <a:rPr lang="en-US" sz="2400" b="0" i="0" dirty="0">
                <a:solidFill>
                  <a:srgbClr val="000000"/>
                </a:solidFill>
                <a:effectLst/>
                <a:latin typeface="Times New Roman"/>
                <a:cs typeface="Times New Roman"/>
              </a:rPr>
              <a:t>“We have performed CPR for [30+] minutes and have given [insert how many of which meds]. We have shocked [x] times”</a:t>
            </a:r>
            <a:r>
              <a:rPr lang="en-US" sz="2400" dirty="0">
                <a:solidFill>
                  <a:srgbClr val="000000"/>
                </a:solidFill>
                <a:latin typeface="Times New Roman"/>
                <a:cs typeface="Times New Roman"/>
              </a:rPr>
              <a:t> Advise of any rhythm changes and if mechanical CPR is in use/available.</a:t>
            </a:r>
            <a:endParaRPr lang="en-US" sz="2400" b="0" i="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/>
            </a:endParaRPr>
          </a:p>
          <a:p>
            <a:pPr algn="l"/>
            <a:r>
              <a:rPr lang="en-US" sz="2400" b="0" i="0" dirty="0">
                <a:solidFill>
                  <a:srgbClr val="000000"/>
                </a:solidFill>
                <a:effectLst/>
                <a:latin typeface="Times New Roman"/>
                <a:cs typeface="Times New Roman"/>
              </a:rPr>
              <a:t>“Blood glucose is [xxx]”</a:t>
            </a:r>
          </a:p>
          <a:p>
            <a:pPr algn="l"/>
            <a:r>
              <a:rPr lang="en-US" sz="2400" b="0" i="0" dirty="0">
                <a:solidFill>
                  <a:srgbClr val="000000"/>
                </a:solidFill>
                <a:effectLst/>
                <a:latin typeface="Times New Roman"/>
                <a:cs typeface="Times New Roman"/>
              </a:rPr>
              <a:t>“End tidal capnography reading is [xx]</a:t>
            </a:r>
            <a:r>
              <a:rPr lang="en-US" sz="2400" dirty="0">
                <a:solidFill>
                  <a:srgbClr val="000000"/>
                </a:solidFill>
                <a:latin typeface="Times New Roman"/>
                <a:cs typeface="Times New Roman"/>
              </a:rPr>
              <a:t>”</a:t>
            </a:r>
            <a:endParaRPr lang="en-US" sz="2400" b="0" i="0" dirty="0">
              <a:solidFill>
                <a:srgbClr val="000000"/>
              </a:solidFill>
              <a:effectLst/>
              <a:latin typeface="Times New Roman"/>
              <a:cs typeface="Times New Roman"/>
            </a:endParaRPr>
          </a:p>
          <a:p>
            <a:pPr algn="l"/>
            <a:r>
              <a:rPr lang="en-US" sz="2400" b="0" i="0" dirty="0">
                <a:solidFill>
                  <a:srgbClr val="000000"/>
                </a:solidFill>
                <a:effectLst/>
                <a:latin typeface="Times New Roman"/>
                <a:cs typeface="Times New Roman"/>
              </a:rPr>
              <a:t>“Current rhythm is [xxxx</a:t>
            </a:r>
            <a:r>
              <a:rPr lang="en-US" sz="2400" dirty="0">
                <a:solidFill>
                  <a:srgbClr val="000000"/>
                </a:solidFill>
                <a:latin typeface="Times New Roman"/>
                <a:cs typeface="Times New Roman"/>
              </a:rPr>
              <a:t>]” (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Times New Roman"/>
                <a:cs typeface="Times New Roman"/>
              </a:rPr>
              <a:t>include the rate if PEA</a:t>
            </a:r>
            <a:r>
              <a:rPr lang="en-US" sz="2400" dirty="0">
                <a:solidFill>
                  <a:srgbClr val="000000"/>
                </a:solidFill>
                <a:latin typeface="Times New Roman"/>
                <a:cs typeface="Times New Roman"/>
              </a:rPr>
              <a:t>)</a:t>
            </a:r>
            <a:endParaRPr lang="en-US" sz="2400" b="0" i="0" dirty="0">
              <a:solidFill>
                <a:srgbClr val="000000"/>
              </a:solidFill>
              <a:effectLst/>
              <a:latin typeface="Times New Roman"/>
              <a:cs typeface="Times New Roman"/>
            </a:endParaRPr>
          </a:p>
          <a:p>
            <a:pPr algn="l"/>
            <a:r>
              <a:rPr lang="en-US" sz="2400" b="0" i="0" dirty="0">
                <a:solidFill>
                  <a:srgbClr val="000000"/>
                </a:solidFill>
                <a:effectLst/>
                <a:latin typeface="Times New Roman"/>
                <a:cs typeface="Times New Roman"/>
              </a:rPr>
              <a:t>“Requesting time of death</a:t>
            </a:r>
            <a:r>
              <a:rPr lang="en-US" sz="2400" dirty="0">
                <a:solidFill>
                  <a:srgbClr val="000000"/>
                </a:solidFill>
                <a:latin typeface="Times New Roman"/>
                <a:cs typeface="Times New Roman"/>
              </a:rPr>
              <a:t> (or 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Times New Roman"/>
                <a:cs typeface="Times New Roman"/>
              </a:rPr>
              <a:t>further medical direction)”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02500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355</Words>
  <Application>Microsoft Macintosh PowerPoint</Application>
  <PresentationFormat>Widescreen</PresentationFormat>
  <Paragraphs>20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Aptos</vt:lpstr>
      <vt:lpstr>Aptos Display</vt:lpstr>
      <vt:lpstr>Arial</vt:lpstr>
      <vt:lpstr>Times New Roman</vt:lpstr>
      <vt:lpstr>Office Theme</vt:lpstr>
      <vt:lpstr>Cardiac Arrest Radio Scripting for BLS</vt:lpstr>
      <vt:lpstr>Cardiac Arrest Radio Scripting for ALS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Hannah Evans</dc:creator>
  <cp:lastModifiedBy>Lisa Martin</cp:lastModifiedBy>
  <cp:revision>22</cp:revision>
  <dcterms:created xsi:type="dcterms:W3CDTF">2024-07-10T19:18:48Z</dcterms:created>
  <dcterms:modified xsi:type="dcterms:W3CDTF">2025-02-08T17:31:48Z</dcterms:modified>
</cp:coreProperties>
</file>