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94"/>
  </p:normalViewPr>
  <p:slideViewPr>
    <p:cSldViewPr snapToGrid="0">
      <p:cViewPr varScale="1">
        <p:scale>
          <a:sx n="107" d="100"/>
          <a:sy n="107" d="100"/>
        </p:scale>
        <p:origin x="1320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FC5BA-7D5D-7FA8-9D30-96BE3A6623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679B9-3363-E9F5-E9CA-91B74936D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24E79-D9DA-7998-A150-28BA5BE90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7829-091F-4C30-99CD-7C4C78D71BEB}" type="datetimeFigureOut">
              <a:rPr lang="en-US" smtClean="0"/>
              <a:t>2/8/25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6CF29-9C43-635F-475B-A920C0BF7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F3056-926B-E876-8C85-8C99EADAC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391F-6498-4F33-BF0C-ADAEB4104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2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69680-106D-22CE-D119-4BCDCB7C2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47BCD2-E4D5-0429-3FE5-9E47882437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26575-DBBC-A265-AF1D-574C42379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7829-091F-4C30-99CD-7C4C78D71BEB}" type="datetimeFigureOut">
              <a:rPr lang="en-US" smtClean="0"/>
              <a:t>2/8/25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84F9E-2564-1A9E-69B4-8899C841B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540B7-CC1F-9366-8DF8-57628BBC1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391F-6498-4F33-BF0C-ADAEB4104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7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3EE673-A653-B159-4E07-08ED453435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969D3A-7475-9E3B-FCF8-B3587FE41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EA356-199C-58F3-4A7D-CF779C0D8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7829-091F-4C30-99CD-7C4C78D71BEB}" type="datetimeFigureOut">
              <a:rPr lang="en-US" smtClean="0"/>
              <a:t>2/8/25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D3D97-54A8-2482-C993-A91AF59FD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9806E-DD5C-7751-E8DF-E6BCD5A83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391F-6498-4F33-BF0C-ADAEB4104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23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BA442-CA54-EBD8-E463-D26C043D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ACED-E243-D26F-0F5E-3F8CD35FC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B5316-AFBB-84B7-F832-F55BFA86C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7829-091F-4C30-99CD-7C4C78D71BEB}" type="datetimeFigureOut">
              <a:rPr lang="en-US" smtClean="0"/>
              <a:t>2/8/25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EB358-5008-DA90-5079-D89A8E5E5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6A5F9-89A0-325B-71D7-3B90B8A8B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391F-6498-4F33-BF0C-ADAEB4104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852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B7C5C-C5C4-C5B9-4DE6-7B1BB35DC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B71AC4-CCBE-77AC-4D86-F77B64DCC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E79E8-F45D-4268-E7C9-9EA2AEA02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7829-091F-4C30-99CD-7C4C78D71BEB}" type="datetimeFigureOut">
              <a:rPr lang="en-US" smtClean="0"/>
              <a:t>2/8/25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C35E2-0C3F-DB59-E29D-DD78AFF19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4A5BB-28F7-915D-59B6-5081FC050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391F-6498-4F33-BF0C-ADAEB4104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9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DAC20-90DC-0104-2D52-7FCB7E5E8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0414E-E225-885A-66F6-C13AB32A6C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6AA686-8811-3D36-812B-825E756D5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3F3DDC-942D-8F85-73FB-8D2108047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7829-091F-4C30-99CD-7C4C78D71BEB}" type="datetimeFigureOut">
              <a:rPr lang="en-US" smtClean="0"/>
              <a:t>2/8/25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D876C5-50BA-B372-2425-A7738921D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A35B5B-4A6A-73A6-6DAF-6F0E953D9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391F-6498-4F33-BF0C-ADAEB4104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613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27ACE-6638-A47D-0863-B111CBEFD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C75C9-8E27-154B-2DA0-C8E075316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2BE05-864A-3717-055D-B74CBFAFC8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58F78B-5CA0-BE05-2D44-2B086E9623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754CC-488E-AB4E-5E37-3F692CF346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EE338F-5D5B-C727-7599-3B5C570FD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7829-091F-4C30-99CD-7C4C78D71BEB}" type="datetimeFigureOut">
              <a:rPr lang="en-US" smtClean="0"/>
              <a:t>2/8/25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2F36E5-E730-F3BE-7CC7-B128E4754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6D578D-C023-F6B0-803A-012D1DFCD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391F-6498-4F33-BF0C-ADAEB4104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26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D4060-1E78-4B41-D71A-0254F53DA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61F5EC-5846-FF59-BCC5-0BD811404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7829-091F-4C30-99CD-7C4C78D71BEB}" type="datetimeFigureOut">
              <a:rPr lang="en-US" smtClean="0"/>
              <a:t>2/8/25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A049ED-7C5B-3148-E1DD-442DD8C9E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8767AC-7CB1-4029-7A44-66999DCA2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391F-6498-4F33-BF0C-ADAEB4104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206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EDC5AD-1533-D1BE-FF9F-2C00B747D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7829-091F-4C30-99CD-7C4C78D71BEB}" type="datetimeFigureOut">
              <a:rPr lang="en-US" smtClean="0"/>
              <a:t>2/8/25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767388-0EC3-328D-5722-77F091876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07E4F8-F575-F092-6A5E-7B1D5184E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391F-6498-4F33-BF0C-ADAEB4104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5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4A203-AE75-A8FE-C72C-99720DD3E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B4FEB-D840-CD0F-6467-E4BA436FD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F54E14-9CBE-BC7A-E21C-B380B79D46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17D72B-81D4-4E95-F94C-FE8C4BDA1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7829-091F-4C30-99CD-7C4C78D71BEB}" type="datetimeFigureOut">
              <a:rPr lang="en-US" smtClean="0"/>
              <a:t>2/8/25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5F1D0-8559-7EF2-3FD6-404AEA945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7CFE6-5200-8C89-8DC4-B7E1083C6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391F-6498-4F33-BF0C-ADAEB4104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683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860FC-B5C4-3E10-6027-7C0B65EB0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790AE8-EF32-4A62-6BE9-28D210CA5C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091116-2993-E080-B714-65DA8F12DF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7DFEA-3D11-2BD2-B718-392E9D0EC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B7829-091F-4C30-99CD-7C4C78D71BEB}" type="datetimeFigureOut">
              <a:rPr lang="en-US" smtClean="0"/>
              <a:t>2/8/25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F1A4F7-7E19-3314-A8AF-6265168E8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BCE0FC-0EAA-23B1-13E5-75AF440C3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391F-6498-4F33-BF0C-ADAEB4104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81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605231-22E8-78DE-48B5-258AB19E1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E5405D-9AAE-C82E-ED13-B25A7121D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C047A-5A7D-5160-0489-2BF5628708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4B7829-091F-4C30-99CD-7C4C78D71BEB}" type="datetimeFigureOut">
              <a:rPr lang="en-US" smtClean="0"/>
              <a:t>2/8/25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12724-BE12-AE56-BCC7-B982393A8B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7C927-0BE0-E085-38BA-64AC76021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4C391F-6498-4F33-BF0C-ADAEB4104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2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806FE-CC76-D13E-1571-9C06E4B09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104" y="164593"/>
            <a:ext cx="10515600" cy="896747"/>
          </a:xfrm>
        </p:spPr>
        <p:txBody>
          <a:bodyPr>
            <a:normAutofit/>
          </a:bodyPr>
          <a:lstStyle/>
          <a:p>
            <a:r>
              <a:rPr lang="en-US" sz="4000" dirty="0"/>
              <a:t>Cardiac Arrest Radio Scripting for BLS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70DA1-D9C1-2BCF-1891-C8A10D3B0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894017"/>
            <a:ext cx="11356848" cy="555040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“[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XX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]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Hospital, this is BRAVO 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xxxx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, on scene with a [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xx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]-year-old [sex] patient in cardiac arrest.”</a:t>
            </a: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[Insert relevant details: when patient was last seen, what occurred prior to the arrest, estimated downtime, significant medical history, whether bystander CPR performed/AED used, etc.]</a:t>
            </a: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“On arrival, patient was found pulseless and apneic.”</a:t>
            </a: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“CPR was [continued/initiated], and airway established with [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xx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]”</a:t>
            </a: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“No shocks have been delivered.”</a:t>
            </a: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“We have performed 20 minutes of continuous CPR with an adequate airway and have not obtained ROSC”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“Blood glucose is [xxx].”</a:t>
            </a:r>
            <a:endParaRPr lang="en-US" sz="2400" b="0" i="0" dirty="0">
              <a:solidFill>
                <a:srgbClr val="000000"/>
              </a:solidFill>
              <a:effectLst/>
              <a:latin typeface="Times New Roman"/>
              <a:cs typeface="Times New Roman"/>
            </a:endParaRPr>
          </a:p>
          <a:p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“End tidal capnography reading is [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xx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].” (if applicable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) Indicate whether mechanical CPR is being used/available.</a:t>
            </a:r>
            <a:endParaRPr lang="en-US" sz="2400" b="0" i="0" dirty="0">
              <a:solidFill>
                <a:srgbClr val="000000"/>
              </a:solidFill>
              <a:effectLst/>
              <a:latin typeface="Times New Roman"/>
              <a:cs typeface="Times New Roman"/>
            </a:endParaRP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“At this time, ALS intercept is [xx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]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minutes away.  Requesting further direction.”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489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1B4EA-6C8F-88C8-F080-6DBFA87B1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911"/>
            <a:ext cx="10515600" cy="676338"/>
          </a:xfrm>
        </p:spPr>
        <p:txBody>
          <a:bodyPr>
            <a:normAutofit fontScale="90000"/>
          </a:bodyPr>
          <a:lstStyle/>
          <a:p>
            <a:r>
              <a:rPr lang="en-US" dirty="0"/>
              <a:t>Cardiac Arrest Radio Scripting for 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20103-9B0C-6B73-F374-9BE926178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432" y="859218"/>
            <a:ext cx="11375136" cy="58338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“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[</a:t>
            </a:r>
            <a:r>
              <a:rPr lang="en-US" sz="2000" dirty="0">
                <a:solidFill>
                  <a:srgbClr val="000000"/>
                </a:solidFill>
                <a:latin typeface="Times New Roman"/>
                <a:cs typeface="Times New Roman"/>
              </a:rPr>
              <a:t>XX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]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 Hospital, this is Alpha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XXXX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, on scene with a [xx]-year-old [sex] patient in cardiac arrest.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”</a:t>
            </a:r>
            <a:endParaRPr lang="en-US" sz="2400" b="0" i="0" dirty="0">
              <a:solidFill>
                <a:srgbClr val="000000"/>
              </a:solidFill>
              <a:effectLst/>
              <a:latin typeface="Times New Roman"/>
              <a:cs typeface="Times New Roman"/>
            </a:endParaRP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[Insert relevant details: when patient last seen, what occurred prior to the arrest, estimated downtime, significant medical history, whether bystander CPR/AED performed, etc.]</a:t>
            </a: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“On arrival, patient was [insert clinical condition and cardiac rhythm].”</a:t>
            </a: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“CPR was [initiated/continued], and airway established with [xx], and access established via [IV/IO]”</a:t>
            </a:r>
          </a:p>
          <a:p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“We have performed CPR for [30+] minutes and have given [insert how many of which meds]. We have shocked [x] times”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 Advise of any rhythm changes and if mechanical CPR is in use/available.</a:t>
            </a:r>
            <a:endParaRPr lang="en-US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/>
            </a:endParaRP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“Blood glucose is [xxx]”</a:t>
            </a: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“End tidal capnography reading is [xx]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”</a:t>
            </a:r>
            <a:endParaRPr lang="en-US" sz="2400" b="0" i="0" dirty="0">
              <a:solidFill>
                <a:srgbClr val="000000"/>
              </a:solidFill>
              <a:effectLst/>
              <a:latin typeface="Times New Roman"/>
              <a:cs typeface="Times New Roman"/>
            </a:endParaRP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“Current rhythm is [xxxx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]” (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include the rate if PEA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endParaRPr lang="en-US" sz="2400" b="0" i="0" dirty="0">
              <a:solidFill>
                <a:srgbClr val="000000"/>
              </a:solidFill>
              <a:effectLst/>
              <a:latin typeface="Times New Roman"/>
              <a:cs typeface="Times New Roman"/>
            </a:endParaRP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“Requesting time of death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 (or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further medical direction)”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250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355</Words>
  <Application>Microsoft Macintosh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Times New Roman</vt:lpstr>
      <vt:lpstr>Office Theme</vt:lpstr>
      <vt:lpstr>Cardiac Arrest Radio Scripting for BLS</vt:lpstr>
      <vt:lpstr>Cardiac Arrest Radio Scripting for 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Hannah Evans</dc:creator>
  <cp:lastModifiedBy>Lisa Martin</cp:lastModifiedBy>
  <cp:revision>22</cp:revision>
  <dcterms:created xsi:type="dcterms:W3CDTF">2024-07-10T19:18:48Z</dcterms:created>
  <dcterms:modified xsi:type="dcterms:W3CDTF">2025-02-08T17:31:48Z</dcterms:modified>
</cp:coreProperties>
</file>